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9B5D3-9BB4-4923-A71B-7A4FD40B6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1BCBA7-1C29-47AA-9D6F-DA502804A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BA68F-2C19-4972-975C-2249DA12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B94A-DDE5-4329-A006-496DC727ED5B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FCDCF-567F-4321-BD46-C70DB70AD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2081B-418E-417E-9411-F8630438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A397-926F-499E-A040-C2B84BD39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3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B8F4B-DCDD-4EE7-B9F5-DAC32BD80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1B66FC-AA4E-484C-9A9E-1A927B46D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DAB23-57D3-4866-A78E-81CA7B0DD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B94A-DDE5-4329-A006-496DC727ED5B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EB19D-549B-4F8F-ADD3-503BA1741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0B8F2-9EDA-4910-AE78-F7BE3700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A397-926F-499E-A040-C2B84BD39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66DE01-3154-4D8B-A3F4-0C372B6FCD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0018AF-8AB8-41DB-BB87-B7EDD15C5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AF658-7725-413B-9105-7F4E8C78A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B94A-DDE5-4329-A006-496DC727ED5B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30E24-4707-4C6F-B153-C04EC87B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6CE66-31D1-453B-9357-56FBCA64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A397-926F-499E-A040-C2B84BD39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A1E8C-89AA-4A1D-AEAA-F7CF5A46E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EBB2D-BDAF-485D-8202-E636DF011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52242-C2F5-431E-AE48-26CA1AE43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B94A-DDE5-4329-A006-496DC727ED5B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ED680-A05C-4AEB-BD12-4EA9C7DDC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E9CB7-2549-4B9E-BE75-7D7CDF26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A397-926F-499E-A040-C2B84BD39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220E3-3D26-461C-93A5-15851EBB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6577D-F792-4160-A6BE-D56189003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66CE3-8FA4-43BB-B734-0AC0561E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B94A-DDE5-4329-A006-496DC727ED5B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E04BF-4544-4386-91EA-4109FA7CF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542AC-5B20-4AA9-8A46-2BF3C2E1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A397-926F-499E-A040-C2B84BD39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8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711D-FD21-4A72-AF47-3FF10D12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EFF9D-ABF4-400A-83E7-551BE775B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624AB-53EB-4A74-BFDC-30C2822EA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58D80-B65B-4A62-B535-A937B3649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B94A-DDE5-4329-A006-496DC727ED5B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ABE3D-01C2-4344-9C53-EB4423B0C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54893-DCD3-4A00-B2E3-015DF13F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A397-926F-499E-A040-C2B84BD39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22DDA-3F0D-4C66-A8A2-4A5615B52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6EEB4-3AF0-47E3-BDA2-19DE41BF3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A53D5-EC0F-457D-9EA8-870C59A85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E9F6FD-5335-457F-956D-C87B9FA4D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1F3D35-113E-4E4C-A282-F25591727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BCC7F4-5A06-4AD6-9B7B-6944A2398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B94A-DDE5-4329-A006-496DC727ED5B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E764A5-1489-40BF-8A9F-434E44412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A3F0E3-B018-4049-9463-04D48C49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A397-926F-499E-A040-C2B84BD39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9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09B5-1DD6-4FA6-93A0-276F0B42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922F14-3B11-4783-8D6C-FA470D88A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B94A-DDE5-4329-A006-496DC727ED5B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3DC577-4DD5-41DB-93A2-A3C968D0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6117C3-0575-4B93-82D3-56B07342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A397-926F-499E-A040-C2B84BD39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3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22D58A-553E-4226-8D68-5D789CB7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B94A-DDE5-4329-A006-496DC727ED5B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6B0395-BE46-40E5-8E36-70ED1BCFA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D5A33-C003-46C2-8A34-8D39C6083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A397-926F-499E-A040-C2B84BD39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9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1D7B-A0E4-4E93-8DD1-2E35DC1F1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A1CF3-2E03-4CB5-90FA-AB60C0DFA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7177D-EE9D-4AB6-BB1E-F5D1AC704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1980F-43EE-4FB0-A4C0-CAA7B6D9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B94A-DDE5-4329-A006-496DC727ED5B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8ED23-E843-4B53-A4E0-DC4AC29F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3805A-CB3B-4163-926F-805FC742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A397-926F-499E-A040-C2B84BD39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1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2D3F9-F99B-46A1-89F1-CE61D12C1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0F36E-D8A6-41B5-9D61-B044D15F8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9B72C-490B-4856-9734-FA32CCD6A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CF38B-84C0-40E3-8172-57D23EBB4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B94A-DDE5-4329-A006-496DC727ED5B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64757-54F3-4166-A69C-53D17E9FC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ECAD6-C099-4EBB-ABBA-C64E44F1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A397-926F-499E-A040-C2B84BD39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0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648BFD-9224-40FE-8819-33943A696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09C07-A89A-4795-967E-CE21A37FE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26BB7-3632-4F4A-81CB-DC03CEA1B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BB94A-DDE5-4329-A006-496DC727ED5B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A7705-C779-41CB-97B2-21FB3EAEB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30812-8883-496F-8C88-348D4A572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7A397-926F-499E-A040-C2B84BD39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3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E84F578-BEFC-458C-BA6F-371E17590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74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077820-E66C-4498-9A7A-6DD540A5B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6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22F10D3-EBE4-40C0-9C69-0A7479C31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3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1FF0347C-46C0-4469-89A9-E512FCF78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lose up of a person&#10;&#10;Description automatically generated">
            <a:extLst>
              <a:ext uri="{FF2B5EF4-FFF2-40B4-BE49-F238E27FC236}">
                <a16:creationId xmlns:a16="http://schemas.microsoft.com/office/drawing/2014/main" id="{C818D4FC-D172-42C1-8DCF-ACE381DD8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9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D677D3A6-A7DE-4D83-80A2-C568CACC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lose up of a mans face&#10;&#10;Description automatically generated">
            <a:extLst>
              <a:ext uri="{FF2B5EF4-FFF2-40B4-BE49-F238E27FC236}">
                <a16:creationId xmlns:a16="http://schemas.microsoft.com/office/drawing/2014/main" id="{84002677-1239-4A19-BD6A-9BC93EA8B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52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CBCF65-4795-4842-9322-3D252AEEC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lose up of a mans face&#10;&#10;Description automatically generated">
            <a:extLst>
              <a:ext uri="{FF2B5EF4-FFF2-40B4-BE49-F238E27FC236}">
                <a16:creationId xmlns:a16="http://schemas.microsoft.com/office/drawing/2014/main" id="{8A595AFA-DBE0-4F1E-9F80-B279335F5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2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5F3A4FE-1C71-44EE-804C-07E8E3B8E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76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03619A-6C8B-4DC0-936E-740236282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87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4C586A-D4FE-4BE1-819C-649B37E7C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18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Riordan</dc:creator>
  <cp:lastModifiedBy>Amanda Riordan</cp:lastModifiedBy>
  <cp:revision>7</cp:revision>
  <dcterms:created xsi:type="dcterms:W3CDTF">2020-05-18T21:48:34Z</dcterms:created>
  <dcterms:modified xsi:type="dcterms:W3CDTF">2020-05-21T14:02:14Z</dcterms:modified>
</cp:coreProperties>
</file>